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E8427-3674-4E76-950F-CB1D04D71A06}" type="datetimeFigureOut">
              <a:rPr lang="es-CR" smtClean="0"/>
              <a:t>21/11/2011</a:t>
            </a:fld>
            <a:endParaRPr lang="es-CR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B7CF2-5C0B-49FC-A398-C925055EE097}" type="slidenum">
              <a:rPr lang="es-CR" smtClean="0"/>
              <a:t>‹Nº›</a:t>
            </a:fld>
            <a:endParaRPr lang="es-C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E8427-3674-4E76-950F-CB1D04D71A06}" type="datetimeFigureOut">
              <a:rPr lang="es-CR" smtClean="0"/>
              <a:t>21/11/2011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B7CF2-5C0B-49FC-A398-C925055EE097}" type="slidenum">
              <a:rPr lang="es-CR" smtClean="0"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E8427-3674-4E76-950F-CB1D04D71A06}" type="datetimeFigureOut">
              <a:rPr lang="es-CR" smtClean="0"/>
              <a:t>21/11/2011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B7CF2-5C0B-49FC-A398-C925055EE097}" type="slidenum">
              <a:rPr lang="es-CR" smtClean="0"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E8427-3674-4E76-950F-CB1D04D71A06}" type="datetimeFigureOut">
              <a:rPr lang="es-CR" smtClean="0"/>
              <a:t>21/11/2011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B7CF2-5C0B-49FC-A398-C925055EE097}" type="slidenum">
              <a:rPr lang="es-CR" smtClean="0"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E8427-3674-4E76-950F-CB1D04D71A06}" type="datetimeFigureOut">
              <a:rPr lang="es-CR" smtClean="0"/>
              <a:t>21/11/2011</a:t>
            </a:fld>
            <a:endParaRPr lang="es-C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B7CF2-5C0B-49FC-A398-C925055EE097}" type="slidenum">
              <a:rPr lang="es-CR" smtClean="0"/>
              <a:t>‹Nº›</a:t>
            </a:fld>
            <a:endParaRPr lang="es-C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E8427-3674-4E76-950F-CB1D04D71A06}" type="datetimeFigureOut">
              <a:rPr lang="es-CR" smtClean="0"/>
              <a:t>21/11/2011</a:t>
            </a:fld>
            <a:endParaRPr lang="es-C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B7CF2-5C0B-49FC-A398-C925055EE097}" type="slidenum">
              <a:rPr lang="es-CR" smtClean="0"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E8427-3674-4E76-950F-CB1D04D71A06}" type="datetimeFigureOut">
              <a:rPr lang="es-CR" smtClean="0"/>
              <a:t>21/11/2011</a:t>
            </a:fld>
            <a:endParaRPr lang="es-C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B7CF2-5C0B-49FC-A398-C925055EE097}" type="slidenum">
              <a:rPr lang="es-CR" smtClean="0"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E8427-3674-4E76-950F-CB1D04D71A06}" type="datetimeFigureOut">
              <a:rPr lang="es-CR" smtClean="0"/>
              <a:t>21/11/2011</a:t>
            </a:fld>
            <a:endParaRPr lang="es-C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B7CF2-5C0B-49FC-A398-C925055EE097}" type="slidenum">
              <a:rPr lang="es-CR" smtClean="0"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E8427-3674-4E76-950F-CB1D04D71A06}" type="datetimeFigureOut">
              <a:rPr lang="es-CR" smtClean="0"/>
              <a:t>21/11/2011</a:t>
            </a:fld>
            <a:endParaRPr lang="es-C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B7CF2-5C0B-49FC-A398-C925055EE097}" type="slidenum">
              <a:rPr lang="es-CR" smtClean="0"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E8427-3674-4E76-950F-CB1D04D71A06}" type="datetimeFigureOut">
              <a:rPr lang="es-CR" smtClean="0"/>
              <a:t>21/11/2011</a:t>
            </a:fld>
            <a:endParaRPr lang="es-C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5B7CF2-5C0B-49FC-A398-C925055EE097}" type="slidenum">
              <a:rPr lang="es-CR" smtClean="0"/>
              <a:t>‹Nº›</a:t>
            </a:fld>
            <a:endParaRPr lang="es-C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E8427-3674-4E76-950F-CB1D04D71A06}" type="datetimeFigureOut">
              <a:rPr lang="es-CR" smtClean="0"/>
              <a:t>21/11/2011</a:t>
            </a:fld>
            <a:endParaRPr lang="es-C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55B7CF2-5C0B-49FC-A398-C925055EE097}" type="slidenum">
              <a:rPr lang="es-CR" smtClean="0"/>
              <a:t>‹Nº›</a:t>
            </a:fld>
            <a:endParaRPr lang="es-C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9E8427-3674-4E76-950F-CB1D04D71A06}" type="datetimeFigureOut">
              <a:rPr lang="es-CR" smtClean="0"/>
              <a:t>21/11/2011</a:t>
            </a:fld>
            <a:endParaRPr lang="es-CR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55B7CF2-5C0B-49FC-A398-C925055EE097}" type="slidenum">
              <a:rPr lang="es-CR" smtClean="0"/>
              <a:t>‹Nº›</a:t>
            </a:fld>
            <a:endParaRPr lang="es-CR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R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0</Words>
  <Application>Microsoft Office PowerPoint</Application>
  <PresentationFormat>Presentación en pantalla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Flujo</vt:lpstr>
      <vt:lpstr>Diapositiva 1</vt:lpstr>
      <vt:lpstr>Diapositiva 2</vt:lpstr>
      <vt:lpstr>Diapositiva 3</vt:lpstr>
      <vt:lpstr>Diapositiva 4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Alejandro</dc:creator>
  <cp:lastModifiedBy>Alejandro</cp:lastModifiedBy>
  <cp:revision>1</cp:revision>
  <dcterms:created xsi:type="dcterms:W3CDTF">2011-11-22T01:27:34Z</dcterms:created>
  <dcterms:modified xsi:type="dcterms:W3CDTF">2011-11-22T01:28:22Z</dcterms:modified>
</cp:coreProperties>
</file>